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6" r:id="rId5"/>
    <p:sldId id="263" r:id="rId6"/>
    <p:sldId id="264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C8F5"/>
    <a:srgbClr val="96C82D"/>
    <a:srgbClr val="95B3F5"/>
    <a:srgbClr val="FEF2DC"/>
    <a:srgbClr val="F5A55F"/>
    <a:srgbClr val="95C8F5"/>
    <a:srgbClr val="F5872D"/>
    <a:srgbClr val="F586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57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027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306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716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326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6039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310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30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859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294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410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744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DC294-38C1-4DE5-907F-ECC81258D6B5}" type="datetimeFigureOut">
              <a:rPr lang="zh-TW" altLang="en-US" smtClean="0"/>
              <a:pPr/>
              <a:t>2025/2/19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67C34-53A1-4A30-96B7-0B0E9AEE093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04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66"/>
          <p:cNvSpPr>
            <a:spLocks noChangeArrowheads="1"/>
          </p:cNvSpPr>
          <p:nvPr/>
        </p:nvSpPr>
        <p:spPr bwMode="auto">
          <a:xfrm>
            <a:off x="0" y="2394283"/>
            <a:ext cx="9144000" cy="431800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ea typeface="標楷體" pitchFamily="65" charset="-120"/>
              </a:rPr>
              <a:t>研究動機</a:t>
            </a:r>
          </a:p>
        </p:txBody>
      </p:sp>
      <p:sp>
        <p:nvSpPr>
          <p:cNvPr id="15" name="Rectangle 166"/>
          <p:cNvSpPr>
            <a:spLocks noChangeArrowheads="1"/>
          </p:cNvSpPr>
          <p:nvPr/>
        </p:nvSpPr>
        <p:spPr bwMode="auto">
          <a:xfrm>
            <a:off x="0" y="1773954"/>
            <a:ext cx="7380312" cy="647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論文編號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		</a:t>
            </a:r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題目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</a:t>
            </a:r>
            <a:endParaRPr lang="zh-TW" altLang="zh-TW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作者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1133764F-483C-4B45-B04A-498A3ABD0CE4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826083"/>
            <a:ext cx="9132438" cy="403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作者可應用此格式作為口頭簡報演示。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內容需含研究動機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(1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、研究目的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(1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、文獻探討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(6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、研究方法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(2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、研究結果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(6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及結論與建議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(2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。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獲錄取通知後，請依範例製作口頭簡報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(ppt)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並於會議當天發表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D1317E31-33E7-415C-A4F7-9C814290E9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-27384"/>
            <a:ext cx="9143993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72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66"/>
          <p:cNvSpPr>
            <a:spLocks noChangeArrowheads="1"/>
          </p:cNvSpPr>
          <p:nvPr/>
        </p:nvSpPr>
        <p:spPr bwMode="auto">
          <a:xfrm>
            <a:off x="0" y="2394283"/>
            <a:ext cx="9144000" cy="431800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ea typeface="標楷體" pitchFamily="65" charset="-120"/>
              </a:rPr>
              <a:t>研究目的</a:t>
            </a:r>
          </a:p>
        </p:txBody>
      </p:sp>
      <p:sp>
        <p:nvSpPr>
          <p:cNvPr id="15" name="Rectangle 166"/>
          <p:cNvSpPr>
            <a:spLocks noChangeArrowheads="1"/>
          </p:cNvSpPr>
          <p:nvPr/>
        </p:nvSpPr>
        <p:spPr bwMode="auto">
          <a:xfrm>
            <a:off x="0" y="1773954"/>
            <a:ext cx="7380312" cy="647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論文編號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		</a:t>
            </a:r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題目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</a:t>
            </a:r>
            <a:endParaRPr lang="zh-TW" altLang="zh-TW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作者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4F71FE-6F51-44FE-9DF0-7A5537FA0737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826083"/>
            <a:ext cx="9132438" cy="403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作者可應用此格式作為口頭簡報演示。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內容需含研究動機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(1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、研究目的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(1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、文獻探討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(6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、研究方法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(2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、研究結果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(6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及結論與建議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(2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。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獲錄取通知後，請依範例製作口頭簡報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(ppt)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並於會議當天發表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BAD56B88-C982-4F4B-B268-5C683AF95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-27384"/>
            <a:ext cx="9143993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777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66"/>
          <p:cNvSpPr>
            <a:spLocks noChangeArrowheads="1"/>
          </p:cNvSpPr>
          <p:nvPr/>
        </p:nvSpPr>
        <p:spPr bwMode="auto">
          <a:xfrm>
            <a:off x="0" y="2394283"/>
            <a:ext cx="9144000" cy="431800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ea typeface="標楷體" pitchFamily="65" charset="-120"/>
              </a:rPr>
              <a:t>文獻探討</a:t>
            </a:r>
          </a:p>
        </p:txBody>
      </p:sp>
      <p:sp>
        <p:nvSpPr>
          <p:cNvPr id="15" name="Rectangle 166"/>
          <p:cNvSpPr>
            <a:spLocks noChangeArrowheads="1"/>
          </p:cNvSpPr>
          <p:nvPr/>
        </p:nvSpPr>
        <p:spPr bwMode="auto">
          <a:xfrm>
            <a:off x="0" y="1773954"/>
            <a:ext cx="7380312" cy="647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論文編號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		</a:t>
            </a:r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題目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</a:t>
            </a:r>
            <a:endParaRPr lang="zh-TW" altLang="zh-TW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作者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633AC3-036A-4EC2-A96E-0A5A8884ADEC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826083"/>
            <a:ext cx="9132438" cy="403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作者可應用此格式作為口頭簡報演示。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內容需含研究動機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(1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、研究目的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(1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、文獻探討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(6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、研究方法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(2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、研究結果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(6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及結論與建議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(2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。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獲錄取通知後，請依範例製作口頭簡報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(ppt)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並於會議當天發表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65EF016A-A7EA-4D14-A65E-7A603A6081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-27384"/>
            <a:ext cx="9143993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029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66"/>
          <p:cNvSpPr>
            <a:spLocks noChangeArrowheads="1"/>
          </p:cNvSpPr>
          <p:nvPr/>
        </p:nvSpPr>
        <p:spPr bwMode="auto">
          <a:xfrm>
            <a:off x="0" y="2394283"/>
            <a:ext cx="9144000" cy="431800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ea typeface="標楷體" pitchFamily="65" charset="-120"/>
              </a:rPr>
              <a:t>研究方法</a:t>
            </a:r>
          </a:p>
        </p:txBody>
      </p:sp>
      <p:sp>
        <p:nvSpPr>
          <p:cNvPr id="15" name="Rectangle 166"/>
          <p:cNvSpPr>
            <a:spLocks noChangeArrowheads="1"/>
          </p:cNvSpPr>
          <p:nvPr/>
        </p:nvSpPr>
        <p:spPr bwMode="auto">
          <a:xfrm>
            <a:off x="0" y="1773954"/>
            <a:ext cx="7380312" cy="647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論文編號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		</a:t>
            </a:r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題目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</a:t>
            </a:r>
            <a:endParaRPr lang="zh-TW" altLang="zh-TW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作者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F6F7B2-A7E0-430B-9B20-711689F9E68F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826083"/>
            <a:ext cx="9132438" cy="403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作者可應用此格式作為口頭簡報演示。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內容需含研究動機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(1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、研究目的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(1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、文獻探討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(6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、研究方法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(2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、研究結果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(6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及結論與建議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(2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。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獲錄取通知後，請依範例製作口頭簡報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(ppt)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並於會議當天發表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2BC38116-3AA8-488A-B9E6-C445C974D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-27384"/>
            <a:ext cx="9143993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282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66"/>
          <p:cNvSpPr>
            <a:spLocks noChangeArrowheads="1"/>
          </p:cNvSpPr>
          <p:nvPr/>
        </p:nvSpPr>
        <p:spPr bwMode="auto">
          <a:xfrm>
            <a:off x="0" y="2394283"/>
            <a:ext cx="9144000" cy="431800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ea typeface="標楷體" pitchFamily="65" charset="-120"/>
              </a:rPr>
              <a:t>研究結果</a:t>
            </a:r>
          </a:p>
        </p:txBody>
      </p:sp>
      <p:sp>
        <p:nvSpPr>
          <p:cNvPr id="15" name="Rectangle 166"/>
          <p:cNvSpPr>
            <a:spLocks noChangeArrowheads="1"/>
          </p:cNvSpPr>
          <p:nvPr/>
        </p:nvSpPr>
        <p:spPr bwMode="auto">
          <a:xfrm>
            <a:off x="0" y="1773954"/>
            <a:ext cx="7380312" cy="647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論文編號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		</a:t>
            </a:r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題目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</a:t>
            </a:r>
            <a:endParaRPr lang="zh-TW" altLang="zh-TW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作者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A5E61B-F677-4D9E-9664-972D6C70ABBC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826083"/>
            <a:ext cx="9132438" cy="403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作者可應用此格式作為口頭簡報演示。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內容需含研究動機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(1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、研究目的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(1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、文獻探討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(6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、研究方法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(2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、研究結果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(6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及結論與建議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(2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。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獲錄取通知後，請依範例製作口頭簡報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(ppt)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並於會議當天發表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9566AF34-1BAF-4BD2-93F3-8D178C2E41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-27384"/>
            <a:ext cx="9143993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283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66"/>
          <p:cNvSpPr>
            <a:spLocks noChangeArrowheads="1"/>
          </p:cNvSpPr>
          <p:nvPr/>
        </p:nvSpPr>
        <p:spPr bwMode="auto">
          <a:xfrm>
            <a:off x="0" y="2394283"/>
            <a:ext cx="9144000" cy="431800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ea typeface="標楷體" pitchFamily="65" charset="-120"/>
              </a:rPr>
              <a:t>結論與建議</a:t>
            </a:r>
          </a:p>
        </p:txBody>
      </p:sp>
      <p:sp>
        <p:nvSpPr>
          <p:cNvPr id="15" name="Rectangle 166"/>
          <p:cNvSpPr>
            <a:spLocks noChangeArrowheads="1"/>
          </p:cNvSpPr>
          <p:nvPr/>
        </p:nvSpPr>
        <p:spPr bwMode="auto">
          <a:xfrm>
            <a:off x="0" y="1773954"/>
            <a:ext cx="7380312" cy="6477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論文編號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		</a:t>
            </a:r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題目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</a:t>
            </a:r>
            <a:endParaRPr lang="zh-TW" altLang="zh-TW" sz="1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標楷體" pitchFamily="65" charset="-120"/>
            </a:endParaRPr>
          </a:p>
          <a:p>
            <a:r>
              <a:rPr lang="zh-TW" alt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作者</a:t>
            </a:r>
            <a:r>
              <a:rPr lang="en-US" altLang="zh-TW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標楷體" pitchFamily="65" charset="-120"/>
              </a:rPr>
              <a:t>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5D5E56-EDD3-4ABC-841B-0F336A614F9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826083"/>
            <a:ext cx="9132438" cy="403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作者可應用此格式作為口頭簡報演示。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內容需含研究動機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(1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、研究目的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(1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、文獻探討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(6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、研究方法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(2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、研究結果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(6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及結論與建議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(2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頁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。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獲錄取通知後，請依範例製作口頭簡報</a:t>
            </a:r>
            <a:r>
              <a:rPr lang="en-US" altLang="zh-TW" sz="1900" dirty="0">
                <a:latin typeface="Times New Roman" pitchFamily="18" charset="0"/>
                <a:ea typeface="標楷體" pitchFamily="65" charset="-120"/>
              </a:rPr>
              <a:t>(ppt)</a:t>
            </a:r>
            <a:r>
              <a:rPr lang="zh-TW" altLang="en-US" sz="1900" dirty="0">
                <a:latin typeface="Times New Roman" pitchFamily="18" charset="0"/>
                <a:ea typeface="標楷體" pitchFamily="65" charset="-120"/>
              </a:rPr>
              <a:t>並於會議當天發表</a:t>
            </a:r>
            <a:endParaRPr lang="en-US" altLang="zh-TW" sz="1900" dirty="0"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274638" indent="-274638">
              <a:lnSpc>
                <a:spcPct val="80000"/>
              </a:lnSpc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6E1084C6-282C-4188-9AC1-F32B61AB7F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-27384"/>
            <a:ext cx="9143993" cy="182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89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517</Words>
  <Application>Microsoft Office PowerPoint</Application>
  <PresentationFormat>如螢幕大小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HsuanYu</dc:creator>
  <cp:lastModifiedBy>蔡怡惠</cp:lastModifiedBy>
  <cp:revision>63</cp:revision>
  <dcterms:created xsi:type="dcterms:W3CDTF">2014-08-15T11:33:36Z</dcterms:created>
  <dcterms:modified xsi:type="dcterms:W3CDTF">2025-02-19T06:31:23Z</dcterms:modified>
</cp:coreProperties>
</file>