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6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8F5"/>
    <a:srgbClr val="96C82D"/>
    <a:srgbClr val="95B3F5"/>
    <a:srgbClr val="FEF2DC"/>
    <a:srgbClr val="F5A55F"/>
    <a:srgbClr val="95C8F5"/>
    <a:srgbClr val="F5872D"/>
    <a:srgbClr val="F58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33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2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06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16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26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603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10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30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59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94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10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44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DC294-38C1-4DE5-907F-ECC81258D6B5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4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ea typeface="標楷體" pitchFamily="65" charset="-120"/>
              </a:rPr>
              <a:t>研究動機</a:t>
            </a: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論文編號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		</a:t>
            </a:r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題目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作者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1133764F-483C-4B45-B04A-498A3ABD0CE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作者可應用此格式作為口頭簡報演示。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內容需含研究動機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、研究目的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、文獻探討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、研究方法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、研究結果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及結論與建議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獲錄取通知後，請於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5/8(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一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前提供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5~7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分鐘口頭簡報影片檔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需含語音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，並將檔案寄至研討會信箱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fr-FR" altLang="zh-TW" sz="1900" dirty="0">
                <a:latin typeface="Times New Roman" pitchFamily="18" charset="0"/>
                <a:ea typeface="標楷體" pitchFamily="65" charset="-120"/>
              </a:rPr>
              <a:t>IACSBBE2023@g.chu.edu.tw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檔案名稱：論文編號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+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第一作者姓名。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D1317E31-33E7-415C-A4F7-9C814290E9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2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ea typeface="標楷體" pitchFamily="65" charset="-120"/>
              </a:rPr>
              <a:t>研究目的</a:t>
            </a: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論文編號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		</a:t>
            </a:r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題目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作者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509BDF5A-23C4-4924-96F7-51F32CE6672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作者可應用此格式作為口頭簡報演示。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內容需含研究動機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、研究目的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、文獻探討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、研究方法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、研究結果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及結論與建議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獲錄取通知後，請於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5/8(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一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前提供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5~7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分鐘口頭簡報影片檔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需含語音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，並將檔案寄至研討會信箱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fr-FR" altLang="zh-TW" sz="1900" dirty="0">
                <a:latin typeface="Times New Roman" pitchFamily="18" charset="0"/>
                <a:ea typeface="標楷體" pitchFamily="65" charset="-120"/>
              </a:rPr>
              <a:t>IACSBBE2023@g.chu.edu.tw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檔案名稱：論文編號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+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第一作者姓名。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D9583A77-8451-445E-A614-C589D75D64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7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ea typeface="標楷體" pitchFamily="65" charset="-120"/>
              </a:rPr>
              <a:t>文獻探討</a:t>
            </a: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論文編號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		</a:t>
            </a:r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題目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作者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880DFAF2-F677-46AA-B4B9-1620AB780F7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作者可應用此格式作為口頭簡報演示。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內容需含研究動機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、研究目的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、文獻探討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、研究方法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、研究結果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及結論與建議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獲錄取通知後，請於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5/8(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一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前提供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5~7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分鐘口頭簡報影片檔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需含語音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，並將檔案寄至研討會信箱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fr-FR" altLang="zh-TW" sz="1900" dirty="0">
                <a:latin typeface="Times New Roman" pitchFamily="18" charset="0"/>
                <a:ea typeface="標楷體" pitchFamily="65" charset="-120"/>
              </a:rPr>
              <a:t>IACSBBE2023@g.chu.edu.tw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檔案名稱：論文編號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+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第一作者姓名。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FC88F948-7185-4E7E-802B-BC56201012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ea typeface="標楷體" pitchFamily="65" charset="-120"/>
              </a:rPr>
              <a:t>研究方法</a:t>
            </a: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論文編號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		</a:t>
            </a:r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題目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作者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0E1C8A0B-3E87-4E33-9062-F756446CF4A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作者可應用此格式作為口頭簡報演示。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內容需含研究動機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、研究目的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、文獻探討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、研究方法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、研究結果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及結論與建議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獲錄取通知後，請於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5/8(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一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前提供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5~7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分鐘口頭簡報影片檔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需含語音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，並將檔案寄至研討會信箱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fr-FR" altLang="zh-TW" sz="1900" dirty="0">
                <a:latin typeface="Times New Roman" pitchFamily="18" charset="0"/>
                <a:ea typeface="標楷體" pitchFamily="65" charset="-120"/>
              </a:rPr>
              <a:t>IACSBBE2023@g.chu.edu.tw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檔案名稱：論文編號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+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第一作者姓名。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7849A048-6AE8-482C-A3FF-7C1922F9F0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28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ea typeface="標楷體" pitchFamily="65" charset="-120"/>
              </a:rPr>
              <a:t>研究結果</a:t>
            </a: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論文編號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		</a:t>
            </a:r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題目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作者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70C828D0-F6C3-4A19-84D5-A7A2169E21F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作者可應用此格式作為口頭簡報演示。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內容需含研究動機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、研究目的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、文獻探討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、研究方法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、研究結果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及結論與建議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獲錄取通知後，請於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5/8(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一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前提供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5~7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分鐘口頭簡報影片檔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需含語音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，並將檔案寄至研討會信箱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fr-FR" altLang="zh-TW" sz="1900" dirty="0">
                <a:latin typeface="Times New Roman" pitchFamily="18" charset="0"/>
                <a:ea typeface="標楷體" pitchFamily="65" charset="-120"/>
              </a:rPr>
              <a:t>IACSBBE2023@g.chu.edu.tw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檔案名稱：論文編號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+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第一作者姓名。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D8A07C14-5272-4F9B-9EA1-0C47B0C5F9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28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A7391DA2-9E0F-4201-A87B-B14CC132C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916832"/>
          </a:xfrm>
          <a:prstGeom prst="rect">
            <a:avLst/>
          </a:prstGeom>
        </p:spPr>
      </p:pic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2394283"/>
            <a:ext cx="9144000" cy="431800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ea typeface="標楷體" pitchFamily="65" charset="-120"/>
              </a:rPr>
              <a:t>結論與建議</a:t>
            </a: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0" y="1773954"/>
            <a:ext cx="7380312" cy="647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論文編號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		</a:t>
            </a:r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題目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作者</a:t>
            </a:r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D29EDDA3-8A01-45BB-9AAD-94EAB6A586CC}"/>
              </a:ext>
            </a:extLst>
          </p:cNvPr>
          <p:cNvGrpSpPr/>
          <p:nvPr/>
        </p:nvGrpSpPr>
        <p:grpSpPr>
          <a:xfrm>
            <a:off x="1543484" y="6285471"/>
            <a:ext cx="5645672" cy="572529"/>
            <a:chOff x="395536" y="6266284"/>
            <a:chExt cx="5645672" cy="572529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E980FAC-B5DE-4EB2-8B08-C14061E1F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920" y="6266284"/>
              <a:ext cx="2592288" cy="57252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662A2394-5827-4FAC-AB1B-58BD366E0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266284"/>
              <a:ext cx="3048719" cy="572529"/>
            </a:xfrm>
            <a:prstGeom prst="rect">
              <a:avLst/>
            </a:prstGeom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780EADE3-7AF8-4CC5-9DB1-C1DFC5D1503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26083"/>
            <a:ext cx="9132438" cy="403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作者可應用此格式作為口頭簡報演示。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內容需含研究動機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、研究目的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(1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、文獻探討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、研究方法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、研究結果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(6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及結論與建議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(2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頁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獲錄取通知後，請於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5/8(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一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前提供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5~7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分鐘口頭簡報影片檔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需含語音</a:t>
            </a:r>
            <a:r>
              <a:rPr lang="en-US" altLang="zh-TW" sz="1900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190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並將檔案寄至研討會信箱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fr-FR" altLang="zh-TW" sz="1900" dirty="0">
                <a:latin typeface="Times New Roman" pitchFamily="18" charset="0"/>
                <a:ea typeface="標楷體" pitchFamily="65" charset="-120"/>
              </a:rPr>
              <a:t>IACSBBE2023@g.chu.edu.tw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274638" indent="-274638">
              <a:lnSpc>
                <a:spcPct val="80000"/>
              </a:lnSpc>
            </a:pP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檔案名稱：論文編號</a:t>
            </a:r>
            <a:r>
              <a:rPr lang="en-US" altLang="zh-TW" sz="1900" dirty="0">
                <a:latin typeface="Times New Roman" pitchFamily="18" charset="0"/>
                <a:ea typeface="標楷體" pitchFamily="65" charset="-120"/>
              </a:rPr>
              <a:t>+</a:t>
            </a:r>
            <a:r>
              <a:rPr lang="zh-TW" altLang="en-US" sz="1900" dirty="0">
                <a:latin typeface="Times New Roman" pitchFamily="18" charset="0"/>
                <a:ea typeface="標楷體" pitchFamily="65" charset="-120"/>
              </a:rPr>
              <a:t>第一作者姓名。</a:t>
            </a: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1900" dirty="0">
              <a:latin typeface="Times New Roman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489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721</Words>
  <Application>Microsoft Office PowerPoint</Application>
  <PresentationFormat>如螢幕大小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HsuanYu</dc:creator>
  <cp:lastModifiedBy>怡惠 蔡</cp:lastModifiedBy>
  <cp:revision>58</cp:revision>
  <dcterms:created xsi:type="dcterms:W3CDTF">2014-08-15T11:33:36Z</dcterms:created>
  <dcterms:modified xsi:type="dcterms:W3CDTF">2023-04-28T01:06:13Z</dcterms:modified>
</cp:coreProperties>
</file>