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CC99"/>
    <a:srgbClr val="00FF99"/>
    <a:srgbClr val="0000C0"/>
    <a:srgbClr val="FFFF66"/>
    <a:srgbClr val="003399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49"/>
  </p:normalViewPr>
  <p:slideViewPr>
    <p:cSldViewPr snapToGrid="0"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627D8-EC99-4DE8-877F-DED2548E1E48}" type="datetimeFigureOut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7B96-FCE0-4403-A96F-6CB19E558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233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3ABE-3D03-4872-8CA8-085DC85C5217}" type="datetimeFigureOut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8BF7B-9F8B-4AD9-83BB-99602AAD6A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934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47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4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tx2">
                  <a:lumMod val="60000"/>
                  <a:lumOff val="40000"/>
                </a:schemeClr>
              </a:gs>
              <a:gs pos="6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76456" y="6525344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7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00C-4F5E-4975-A8CD-D7679F8ECA52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48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0EA1-BF94-4543-8196-8898D9CBD0CA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00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7541-0910-4E23-AAF3-701DBABBCA05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95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5D2E-ADEA-413F-B1C9-3C73ED8D25B1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7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184F-1038-4B68-918A-D44A8F9400F9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65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7A36-DAE6-476A-AEE5-0FA52A2EA106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92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1B62-AC36-49E6-8184-9DA4795290DC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5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5440-9756-40A7-A23F-16EBA0F95F6C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9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E3E-F1E0-47A6-A06C-74192A2D8AFD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12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B597-C09A-46F8-8530-90BC3CB024E1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56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833C-57B9-43EF-BA67-FF7B044B2DCA}" type="datetime1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6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accent3">
                  <a:lumMod val="60000"/>
                  <a:lumOff val="40000"/>
                </a:schemeClr>
              </a:gs>
              <a:gs pos="67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六邊形 10"/>
          <p:cNvSpPr/>
          <p:nvPr userDrawn="1"/>
        </p:nvSpPr>
        <p:spPr>
          <a:xfrm>
            <a:off x="8762593" y="6563371"/>
            <a:ext cx="304594" cy="26391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47881" y="6534869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43939"/>
              </p:ext>
            </p:extLst>
          </p:nvPr>
        </p:nvGraphicFramePr>
        <p:xfrm>
          <a:off x="400224" y="714603"/>
          <a:ext cx="8697290" cy="553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94291"/>
              </a:tblGrid>
              <a:tr h="44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   分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    學    期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    學    期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82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一</a:t>
                      </a: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/(3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商管軟體應用</a:t>
                      </a:r>
                      <a:endParaRPr lang="en-US" altLang="zh-TW" sz="2200" b="0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Introduction to Business Software</a:t>
                      </a:r>
                      <a:endParaRPr lang="en-US" altLang="zh-TW" sz="1800" b="0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0" u="none" strike="sng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Excel MOS</a:t>
                      </a:r>
                      <a:r>
                        <a:rPr lang="zh-TW" altLang="en-US" sz="2200" b="0" u="none" strike="sng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認證</a:t>
                      </a:r>
                      <a:endParaRPr lang="en-US" altLang="zh-TW" sz="2200" b="0" u="none" strike="sng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Certification of Microsoft Office Specialist in Excel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Python</a:t>
                      </a:r>
                      <a:r>
                        <a:rPr lang="zh-TW" altLang="zh-TW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程式設計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工管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新細明體"/>
                          <a:ea typeface="新細明體"/>
                          <a:cs typeface="+mn-cs"/>
                        </a:rPr>
                        <a:t>、企管、財管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effectLst/>
                          <a:latin typeface="新細明體"/>
                          <a:ea typeface="新細明體"/>
                          <a:cs typeface="+mn-cs"/>
                        </a:rPr>
                        <a:t>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u="none" strike="noStrike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Python programming</a:t>
                      </a:r>
                      <a:endParaRPr lang="zh-TW" altLang="en-US" sz="1600" b="0" u="none" strike="noStrike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9277">
                <a:tc row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二</a:t>
                      </a: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/(3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大數據分析與商業智慧</a:t>
                      </a:r>
                      <a:r>
                        <a:rPr lang="en-US" altLang="zh-TW" sz="2200" b="0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(PBI/VBA)</a:t>
                      </a:r>
                      <a:endParaRPr lang="en-US" altLang="zh-TW" sz="18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 Data Analytics and Business Intelligence (PBI/VBA)</a:t>
                      </a:r>
                      <a:endParaRPr lang="en-US" altLang="zh-TW" sz="1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</a:t>
                      </a:r>
                      <a:r>
                        <a:rPr kumimoji="0" lang="zh-TW" alt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程式設計</a:t>
                      </a: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資管</a:t>
                      </a: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 programming</a:t>
                      </a:r>
                      <a:endParaRPr kumimoji="0" lang="en-US" altLang="zh-TW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92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2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金融講堂  </a:t>
                      </a:r>
                      <a:r>
                        <a:rPr kumimoji="0" lang="en-US" altLang="zh-TW" sz="18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Finance Lecture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</a:t>
                      </a:r>
                      <a:r>
                        <a:rPr kumimoji="0" lang="en-US" altLang="zh-TW" sz="18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8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財管系、資管系                        二下</a:t>
                      </a:r>
                      <a:r>
                        <a:rPr kumimoji="0" lang="en-US" altLang="zh-TW" sz="18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8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工管系、企管系</a:t>
                      </a:r>
                      <a:endParaRPr kumimoji="0" lang="en-US" altLang="zh-TW" sz="1800" b="0" i="0" u="none" strike="sng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5150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三</a:t>
                      </a: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/0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企業資源規劃系統與實務</a:t>
                      </a:r>
                      <a:endParaRPr kumimoji="0" lang="en-US" altLang="zh-TW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Enterprise Resource Planning Systems and Practice</a:t>
                      </a:r>
                      <a:endParaRPr lang="zh-TW" altLang="en-US" sz="1800" b="0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6185" y="51725"/>
            <a:ext cx="59614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sz="4000" b="1">
                <a:solidFill>
                  <a:srgbClr val="000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en-US" altLang="zh-TW" dirty="0" smtClean="0"/>
              <a:t>110</a:t>
            </a:r>
            <a:r>
              <a:rPr lang="zh-TW" altLang="en-US" dirty="0" smtClean="0"/>
              <a:t>級學院課程規劃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共計</a:t>
            </a:r>
            <a:r>
              <a:rPr lang="en-US" altLang="zh-TW" sz="2600" dirty="0" smtClean="0"/>
              <a:t>12</a:t>
            </a:r>
            <a:r>
              <a:rPr lang="zh-TW" altLang="en-US" sz="2600" dirty="0" smtClean="0"/>
              <a:t>學分</a:t>
            </a:r>
            <a:r>
              <a:rPr lang="en-US" altLang="zh-TW" sz="2600" dirty="0" smtClean="0"/>
              <a:t>)</a:t>
            </a:r>
            <a:endParaRPr lang="zh-TW" altLang="en-US" sz="2600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9577" y="38256"/>
            <a:ext cx="2741456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1300" dirty="0" smtClean="0"/>
          </a:p>
          <a:p>
            <a:r>
              <a:rPr lang="en-US" altLang="zh-TW" sz="1300" dirty="0" smtClean="0"/>
              <a:t>109.11.23 </a:t>
            </a:r>
            <a:r>
              <a:rPr lang="zh-TW" altLang="en-US" sz="1300" dirty="0" smtClean="0"/>
              <a:t>   </a:t>
            </a:r>
            <a:r>
              <a:rPr lang="en-US" altLang="zh-TW" sz="1300" dirty="0" smtClean="0"/>
              <a:t>109-1</a:t>
            </a:r>
            <a:r>
              <a:rPr lang="zh-TW" altLang="en-US" sz="1300" dirty="0" smtClean="0"/>
              <a:t>第五次院行政通過</a:t>
            </a:r>
            <a:endParaRPr lang="en-US" altLang="zh-TW" sz="1300" dirty="0" smtClean="0"/>
          </a:p>
          <a:p>
            <a:r>
              <a:rPr lang="en-US" altLang="zh-TW" sz="1300" dirty="0" smtClean="0"/>
              <a:t>110.02.22    109-2</a:t>
            </a:r>
            <a:r>
              <a:rPr lang="zh-TW" altLang="en-US" sz="1300" dirty="0" smtClean="0"/>
              <a:t>第一次院</a:t>
            </a:r>
            <a:r>
              <a:rPr lang="zh-TW" altLang="en-US" sz="1300" smtClean="0"/>
              <a:t>課</a:t>
            </a:r>
            <a:r>
              <a:rPr lang="zh-TW" altLang="en-US" sz="1300" smtClean="0"/>
              <a:t>規</a:t>
            </a:r>
            <a:r>
              <a:rPr lang="zh-TW" altLang="en-US" sz="1300"/>
              <a:t>通過</a:t>
            </a:r>
            <a:endParaRPr lang="en-US" altLang="zh-TW" sz="1300" dirty="0" smtClean="0"/>
          </a:p>
          <a:p>
            <a:endParaRPr lang="en-US" altLang="zh-TW" sz="1300" dirty="0" smtClean="0"/>
          </a:p>
          <a:p>
            <a:endParaRPr lang="en-US" altLang="zh-TW" sz="1300" dirty="0" smtClean="0"/>
          </a:p>
          <a:p>
            <a:endParaRPr lang="en-US" altLang="zh-TW" sz="1300" dirty="0" smtClean="0"/>
          </a:p>
          <a:p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2022" y="6217013"/>
            <a:ext cx="2895600" cy="365125"/>
          </a:xfrm>
        </p:spPr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6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11674</TotalTime>
  <Words>144</Words>
  <Application>Microsoft Office PowerPoint</Application>
  <PresentationFormat>如螢幕大小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254</cp:revision>
  <cp:lastPrinted>2020-10-29T11:53:25Z</cp:lastPrinted>
  <dcterms:created xsi:type="dcterms:W3CDTF">2016-10-05T01:14:15Z</dcterms:created>
  <dcterms:modified xsi:type="dcterms:W3CDTF">2021-02-26T03:24:51Z</dcterms:modified>
</cp:coreProperties>
</file>