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8" r:id="rId4"/>
    <p:sldId id="266" r:id="rId5"/>
    <p:sldId id="263" r:id="rId6"/>
    <p:sldId id="26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C8F5"/>
    <a:srgbClr val="96C82D"/>
    <a:srgbClr val="95B3F5"/>
    <a:srgbClr val="FEF2DC"/>
    <a:srgbClr val="F5A55F"/>
    <a:srgbClr val="95C8F5"/>
    <a:srgbClr val="F5872D"/>
    <a:srgbClr val="F58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33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02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306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16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326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603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310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30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59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294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410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744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04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IACSBBE2023@g.chu.edu.t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IACSBBE2023@g.chu.edu.tw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IACSBBE2023@g.chu.edu.t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IACSBBE2023@g.chu.edu.tw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IACSBBE2023@g.chu.edu.tw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IACSBBE2023@g.chu.edu.t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66"/>
          <p:cNvSpPr>
            <a:spLocks noChangeArrowheads="1"/>
          </p:cNvSpPr>
          <p:nvPr/>
        </p:nvSpPr>
        <p:spPr bwMode="auto">
          <a:xfrm>
            <a:off x="0" y="2394283"/>
            <a:ext cx="9144000" cy="431800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  <a:ea typeface="標楷體" pitchFamily="65" charset="-120"/>
              </a:rPr>
              <a:t>Research Motivation(One Page)</a:t>
            </a:r>
            <a:endParaRPr lang="zh-TW" altLang="en-US" sz="2400" b="1" dirty="0">
              <a:solidFill>
                <a:schemeClr val="tx1"/>
              </a:solidFill>
              <a:ea typeface="標楷體" pitchFamily="65" charset="-120"/>
            </a:endParaRPr>
          </a:p>
        </p:txBody>
      </p:sp>
      <p:sp>
        <p:nvSpPr>
          <p:cNvPr id="15" name="Rectangle 166"/>
          <p:cNvSpPr>
            <a:spLocks noChangeArrowheads="1"/>
          </p:cNvSpPr>
          <p:nvPr/>
        </p:nvSpPr>
        <p:spPr bwMode="auto">
          <a:xfrm>
            <a:off x="0" y="1773954"/>
            <a:ext cx="7380312" cy="647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Paper ID:		Title:</a:t>
            </a:r>
            <a:endParaRPr lang="zh-TW" altLang="zh-TW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Author:</a:t>
            </a: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D29EDDA3-8A01-45BB-9AAD-94EAB6A586CC}"/>
              </a:ext>
            </a:extLst>
          </p:cNvPr>
          <p:cNvGrpSpPr/>
          <p:nvPr/>
        </p:nvGrpSpPr>
        <p:grpSpPr>
          <a:xfrm>
            <a:off x="1543484" y="6285471"/>
            <a:ext cx="5645672" cy="572529"/>
            <a:chOff x="395536" y="6266284"/>
            <a:chExt cx="5645672" cy="572529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FE980FAC-B5DE-4EB2-8B08-C14061E1F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8920" y="6266284"/>
              <a:ext cx="2592288" cy="572529"/>
            </a:xfrm>
            <a:prstGeom prst="rect">
              <a:avLst/>
            </a:prstGeom>
          </p:spPr>
        </p:pic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662A2394-5827-4FAC-AB1B-58BD366E08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266284"/>
              <a:ext cx="3048719" cy="572529"/>
            </a:xfrm>
            <a:prstGeom prst="rect">
              <a:avLst/>
            </a:prstGeom>
          </p:spPr>
        </p:pic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05467425-8A05-4CBB-8203-5D61DB157EC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826083"/>
            <a:ext cx="9132438" cy="403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Authors could apply this format or design your own slices for the poster presentation.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Please provide a ppt file includes research motivation,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research purpose, literature review, research methods, research results, conclusions and recommendations.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After receiving the admission notice, please provide a 5-7 minute oral presentation video(include voice) file before May 8, and send to the seminar mailbox (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hlinkClick r:id="rId4"/>
              </a:rPr>
              <a:t>IACSBBE2023@g.chu.edu.tw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File name: paper number + author name.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A7391DA2-9E0F-4201-A87B-B14CC132C5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2438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85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66"/>
          <p:cNvSpPr>
            <a:spLocks noChangeArrowheads="1"/>
          </p:cNvSpPr>
          <p:nvPr/>
        </p:nvSpPr>
        <p:spPr bwMode="auto">
          <a:xfrm>
            <a:off x="0" y="2394283"/>
            <a:ext cx="9144000" cy="431800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  <a:ea typeface="標楷體" pitchFamily="65" charset="-120"/>
              </a:rPr>
              <a:t>Research Purpose (One Page)</a:t>
            </a:r>
            <a:endParaRPr lang="zh-TW" altLang="en-US" sz="2400" b="1" dirty="0">
              <a:solidFill>
                <a:schemeClr val="tx1"/>
              </a:solidFill>
              <a:ea typeface="標楷體" pitchFamily="65" charset="-120"/>
            </a:endParaRPr>
          </a:p>
        </p:txBody>
      </p:sp>
      <p:sp>
        <p:nvSpPr>
          <p:cNvPr id="15" name="Rectangle 166"/>
          <p:cNvSpPr>
            <a:spLocks noChangeArrowheads="1"/>
          </p:cNvSpPr>
          <p:nvPr/>
        </p:nvSpPr>
        <p:spPr bwMode="auto">
          <a:xfrm>
            <a:off x="0" y="1773954"/>
            <a:ext cx="7380312" cy="647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Paper ID:		Title:</a:t>
            </a:r>
            <a:endParaRPr lang="zh-TW" altLang="zh-TW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Author:</a:t>
            </a: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D29EDDA3-8A01-45BB-9AAD-94EAB6A586CC}"/>
              </a:ext>
            </a:extLst>
          </p:cNvPr>
          <p:cNvGrpSpPr/>
          <p:nvPr/>
        </p:nvGrpSpPr>
        <p:grpSpPr>
          <a:xfrm>
            <a:off x="1543484" y="6285471"/>
            <a:ext cx="5645672" cy="572529"/>
            <a:chOff x="395536" y="6266284"/>
            <a:chExt cx="5645672" cy="572529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FE980FAC-B5DE-4EB2-8B08-C14061E1F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8920" y="6266284"/>
              <a:ext cx="2592288" cy="572529"/>
            </a:xfrm>
            <a:prstGeom prst="rect">
              <a:avLst/>
            </a:prstGeom>
          </p:spPr>
        </p:pic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662A2394-5827-4FAC-AB1B-58BD366E08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266284"/>
              <a:ext cx="3048719" cy="572529"/>
            </a:xfrm>
            <a:prstGeom prst="rect">
              <a:avLst/>
            </a:prstGeom>
          </p:spPr>
        </p:pic>
      </p:grpSp>
      <p:sp>
        <p:nvSpPr>
          <p:cNvPr id="11" name="Rectangle 5">
            <a:extLst>
              <a:ext uri="{FF2B5EF4-FFF2-40B4-BE49-F238E27FC236}">
                <a16:creationId xmlns:a16="http://schemas.microsoft.com/office/drawing/2014/main" id="{E25768CA-FE3E-480A-947B-318E466EB2A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826083"/>
            <a:ext cx="9132438" cy="403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Authors could apply this format or design your own slices for the poster presentation.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Please provide a ppt file includes research motivation,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research purpose, literature review, research methods, research results, conclusions and recommendations.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After receiving the admission notice, please provide a 5-7 minute oral presentation video(include voice) file before May 8, and send to the seminar mailbox (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hlinkClick r:id="rId4"/>
              </a:rPr>
              <a:t>IACSBBE2023@g.chu.edu.tw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File name: paper number + author name.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8D408B3E-68CF-4730-A852-27AB811EF3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2438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26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66"/>
          <p:cNvSpPr>
            <a:spLocks noChangeArrowheads="1"/>
          </p:cNvSpPr>
          <p:nvPr/>
        </p:nvSpPr>
        <p:spPr bwMode="auto">
          <a:xfrm>
            <a:off x="0" y="2394283"/>
            <a:ext cx="9144000" cy="431800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  <a:ea typeface="標楷體" pitchFamily="65" charset="-120"/>
              </a:rPr>
              <a:t>Literature Review(Six Page)</a:t>
            </a:r>
            <a:endParaRPr lang="zh-TW" altLang="en-US" sz="2400" b="1" dirty="0">
              <a:solidFill>
                <a:schemeClr val="tx1"/>
              </a:solidFill>
              <a:ea typeface="標楷體" pitchFamily="65" charset="-120"/>
            </a:endParaRP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D29EDDA3-8A01-45BB-9AAD-94EAB6A586CC}"/>
              </a:ext>
            </a:extLst>
          </p:cNvPr>
          <p:cNvGrpSpPr/>
          <p:nvPr/>
        </p:nvGrpSpPr>
        <p:grpSpPr>
          <a:xfrm>
            <a:off x="1543484" y="6285471"/>
            <a:ext cx="5645672" cy="572529"/>
            <a:chOff x="395536" y="6266284"/>
            <a:chExt cx="5645672" cy="572529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FE980FAC-B5DE-4EB2-8B08-C14061E1F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8920" y="6266284"/>
              <a:ext cx="2592288" cy="572529"/>
            </a:xfrm>
            <a:prstGeom prst="rect">
              <a:avLst/>
            </a:prstGeom>
          </p:spPr>
        </p:pic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662A2394-5827-4FAC-AB1B-58BD366E08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266284"/>
              <a:ext cx="3048719" cy="572529"/>
            </a:xfrm>
            <a:prstGeom prst="rect">
              <a:avLst/>
            </a:prstGeom>
          </p:spPr>
        </p:pic>
      </p:grpSp>
      <p:sp>
        <p:nvSpPr>
          <p:cNvPr id="10" name="Rectangle 166">
            <a:extLst>
              <a:ext uri="{FF2B5EF4-FFF2-40B4-BE49-F238E27FC236}">
                <a16:creationId xmlns:a16="http://schemas.microsoft.com/office/drawing/2014/main" id="{5C1D3FEA-ADC4-4607-B6C3-3B0B2F217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73954"/>
            <a:ext cx="7380312" cy="647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Paper ID:		Title:</a:t>
            </a:r>
            <a:endParaRPr lang="zh-TW" altLang="zh-TW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Author: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5CB41DC2-6A49-473A-9E15-2036F0B6C29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826083"/>
            <a:ext cx="9132438" cy="403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Authors could apply this format or design your own slices for the poster presentation.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Please provide a ppt file includes research motivation,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research purpose, literature review, research methods, research results, conclusions and recommendations.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After receiving the admission notice, please provide a 5-7 minute oral presentation video(include voice) file before May 8, and send to the seminar mailbox (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hlinkClick r:id="rId4"/>
              </a:rPr>
              <a:t>IACSBBE2023@g.chu.edu.tw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File name: paper number + author name.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DDBD8C54-FD51-48BF-83EB-CDB1C341DF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2438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01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66"/>
          <p:cNvSpPr>
            <a:spLocks noChangeArrowheads="1"/>
          </p:cNvSpPr>
          <p:nvPr/>
        </p:nvSpPr>
        <p:spPr bwMode="auto">
          <a:xfrm>
            <a:off x="0" y="2394283"/>
            <a:ext cx="9144000" cy="431800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  <a:ea typeface="標楷體" pitchFamily="65" charset="-120"/>
              </a:rPr>
              <a:t>Research Methods (Two Page)</a:t>
            </a:r>
            <a:endParaRPr lang="zh-TW" altLang="en-US" sz="2400" b="1" dirty="0">
              <a:solidFill>
                <a:schemeClr val="tx1"/>
              </a:solidFill>
              <a:ea typeface="標楷體" pitchFamily="65" charset="-120"/>
            </a:endParaRP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D29EDDA3-8A01-45BB-9AAD-94EAB6A586CC}"/>
              </a:ext>
            </a:extLst>
          </p:cNvPr>
          <p:cNvGrpSpPr/>
          <p:nvPr/>
        </p:nvGrpSpPr>
        <p:grpSpPr>
          <a:xfrm>
            <a:off x="1543484" y="6285471"/>
            <a:ext cx="5645672" cy="572529"/>
            <a:chOff x="395536" y="6266284"/>
            <a:chExt cx="5645672" cy="572529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FE980FAC-B5DE-4EB2-8B08-C14061E1F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8920" y="6266284"/>
              <a:ext cx="2592288" cy="572529"/>
            </a:xfrm>
            <a:prstGeom prst="rect">
              <a:avLst/>
            </a:prstGeom>
          </p:spPr>
        </p:pic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662A2394-5827-4FAC-AB1B-58BD366E08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266284"/>
              <a:ext cx="3048719" cy="572529"/>
            </a:xfrm>
            <a:prstGeom prst="rect">
              <a:avLst/>
            </a:prstGeom>
          </p:spPr>
        </p:pic>
      </p:grpSp>
      <p:sp>
        <p:nvSpPr>
          <p:cNvPr id="10" name="Rectangle 166">
            <a:extLst>
              <a:ext uri="{FF2B5EF4-FFF2-40B4-BE49-F238E27FC236}">
                <a16:creationId xmlns:a16="http://schemas.microsoft.com/office/drawing/2014/main" id="{B9829624-1BDB-46D6-B604-4E1507204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73954"/>
            <a:ext cx="7380312" cy="647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Paper ID:		Title:</a:t>
            </a:r>
            <a:endParaRPr lang="zh-TW" altLang="zh-TW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Author: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9792A7CC-5412-452C-B635-A0F3E52DB02D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826083"/>
            <a:ext cx="9132438" cy="403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Authors could apply this format or design your own slices for the poster presentation.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Please provide a ppt file includes research motivation,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research purpose, literature review, research methods, research results, conclusions and recommendations.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After receiving the admission notice, please provide a 5-7 minute oral presentation video(include voice) file before May 8, and send to the seminar mailbox (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hlinkClick r:id="rId4"/>
              </a:rPr>
              <a:t>IACSBBE2023@g.chu.edu.tw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File name: paper number + author name.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0316CE7C-0312-44BE-8DE9-E48DA2492F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2438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282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66"/>
          <p:cNvSpPr>
            <a:spLocks noChangeArrowheads="1"/>
          </p:cNvSpPr>
          <p:nvPr/>
        </p:nvSpPr>
        <p:spPr bwMode="auto">
          <a:xfrm>
            <a:off x="0" y="2394283"/>
            <a:ext cx="9144000" cy="431800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  <a:ea typeface="標楷體" pitchFamily="65" charset="-120"/>
              </a:rPr>
              <a:t>Research Results(Six Page)</a:t>
            </a:r>
            <a:endParaRPr lang="zh-TW" altLang="en-US" sz="2400" b="1" dirty="0">
              <a:solidFill>
                <a:schemeClr val="tx1"/>
              </a:solidFill>
              <a:ea typeface="標楷體" pitchFamily="65" charset="-120"/>
            </a:endParaRP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D29EDDA3-8A01-45BB-9AAD-94EAB6A586CC}"/>
              </a:ext>
            </a:extLst>
          </p:cNvPr>
          <p:cNvGrpSpPr/>
          <p:nvPr/>
        </p:nvGrpSpPr>
        <p:grpSpPr>
          <a:xfrm>
            <a:off x="1543484" y="6285471"/>
            <a:ext cx="5645672" cy="572529"/>
            <a:chOff x="395536" y="6266284"/>
            <a:chExt cx="5645672" cy="572529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FE980FAC-B5DE-4EB2-8B08-C14061E1F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8920" y="6266284"/>
              <a:ext cx="2592288" cy="572529"/>
            </a:xfrm>
            <a:prstGeom prst="rect">
              <a:avLst/>
            </a:prstGeom>
          </p:spPr>
        </p:pic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662A2394-5827-4FAC-AB1B-58BD366E08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266284"/>
              <a:ext cx="3048719" cy="572529"/>
            </a:xfrm>
            <a:prstGeom prst="rect">
              <a:avLst/>
            </a:prstGeom>
          </p:spPr>
        </p:pic>
      </p:grpSp>
      <p:sp>
        <p:nvSpPr>
          <p:cNvPr id="10" name="Rectangle 166">
            <a:extLst>
              <a:ext uri="{FF2B5EF4-FFF2-40B4-BE49-F238E27FC236}">
                <a16:creationId xmlns:a16="http://schemas.microsoft.com/office/drawing/2014/main" id="{2E584E16-ED4E-494E-9CBB-E30CBCB4C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73954"/>
            <a:ext cx="7380312" cy="647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Paper ID:		Title:</a:t>
            </a:r>
            <a:endParaRPr lang="zh-TW" altLang="zh-TW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Author: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48BDEA4F-C343-45AA-AEB4-B459D17951C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826083"/>
            <a:ext cx="9132438" cy="403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Authors could apply this format or design your own slices for the poster presentation.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Please provide a ppt file includes research motivation,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research purpose, literature review, research methods, research results, conclusions and recommendations.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After receiving the admission notice, please provide a 5-7 minute oral presentation video(include voice) file before May 8, and send to the seminar mailbox (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hlinkClick r:id="rId4"/>
              </a:rPr>
              <a:t>IACSBBE2023@g.chu.edu.tw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File name: paper number + author name.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00BAD566-8C61-4394-B3E2-ED5CDE4225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2438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28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66"/>
          <p:cNvSpPr>
            <a:spLocks noChangeArrowheads="1"/>
          </p:cNvSpPr>
          <p:nvPr/>
        </p:nvSpPr>
        <p:spPr bwMode="auto">
          <a:xfrm>
            <a:off x="0" y="2394283"/>
            <a:ext cx="9144000" cy="431800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  <a:ea typeface="標楷體" pitchFamily="65" charset="-120"/>
              </a:rPr>
              <a:t>Conclusions and Recommendations (Two Page)</a:t>
            </a:r>
            <a:endParaRPr lang="zh-TW" altLang="en-US" sz="2400" b="1" dirty="0">
              <a:solidFill>
                <a:schemeClr val="tx1"/>
              </a:solidFill>
              <a:ea typeface="標楷體" pitchFamily="65" charset="-120"/>
            </a:endParaRP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D29EDDA3-8A01-45BB-9AAD-94EAB6A586CC}"/>
              </a:ext>
            </a:extLst>
          </p:cNvPr>
          <p:cNvGrpSpPr/>
          <p:nvPr/>
        </p:nvGrpSpPr>
        <p:grpSpPr>
          <a:xfrm>
            <a:off x="1543484" y="6285471"/>
            <a:ext cx="5645672" cy="572529"/>
            <a:chOff x="395536" y="6266284"/>
            <a:chExt cx="5645672" cy="572529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FE980FAC-B5DE-4EB2-8B08-C14061E1F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8920" y="6266284"/>
              <a:ext cx="2592288" cy="572529"/>
            </a:xfrm>
            <a:prstGeom prst="rect">
              <a:avLst/>
            </a:prstGeom>
          </p:spPr>
        </p:pic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662A2394-5827-4FAC-AB1B-58BD366E08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266284"/>
              <a:ext cx="3048719" cy="572529"/>
            </a:xfrm>
            <a:prstGeom prst="rect">
              <a:avLst/>
            </a:prstGeom>
          </p:spPr>
        </p:pic>
      </p:grpSp>
      <p:sp>
        <p:nvSpPr>
          <p:cNvPr id="10" name="Rectangle 166">
            <a:extLst>
              <a:ext uri="{FF2B5EF4-FFF2-40B4-BE49-F238E27FC236}">
                <a16:creationId xmlns:a16="http://schemas.microsoft.com/office/drawing/2014/main" id="{5C1D3FEA-ADC4-4607-B6C3-3B0B2F217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73954"/>
            <a:ext cx="7380312" cy="647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Paper ID:		Title:</a:t>
            </a:r>
            <a:endParaRPr lang="zh-TW" altLang="zh-TW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Author: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383181E6-9CCC-4D39-8C80-15A46F1EE66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826083"/>
            <a:ext cx="9132438" cy="403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Authors could apply this format or design your own slices for the poster presentation.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Please provide a ppt file includes research motivation,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research purpose, literature review, research methods, research results, conclusions and recommendations.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After receiving the admission notice, please provide a 5-7 minute oral presentation video(include voice) file before May 8, and send to the seminar mailbox (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hlinkClick r:id="rId4"/>
              </a:rPr>
              <a:t>IACSBBE2023@g.chu.edu.tw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File name: paper number + author name.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ACCC5C5F-828B-4BCC-B9AF-5CD2A6027F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2438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89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625</Words>
  <Application>Microsoft Office PowerPoint</Application>
  <PresentationFormat>如螢幕大小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HsuanYu</dc:creator>
  <cp:lastModifiedBy>怡惠 蔡</cp:lastModifiedBy>
  <cp:revision>57</cp:revision>
  <dcterms:created xsi:type="dcterms:W3CDTF">2014-08-15T11:33:36Z</dcterms:created>
  <dcterms:modified xsi:type="dcterms:W3CDTF">2023-04-28T01:05:52Z</dcterms:modified>
</cp:coreProperties>
</file>