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8" r:id="rId4"/>
    <p:sldId id="266" r:id="rId5"/>
    <p:sldId id="263" r:id="rId6"/>
    <p:sldId id="26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C8F5"/>
    <a:srgbClr val="96C82D"/>
    <a:srgbClr val="95B3F5"/>
    <a:srgbClr val="FEF2DC"/>
    <a:srgbClr val="F5A55F"/>
    <a:srgbClr val="95C8F5"/>
    <a:srgbClr val="F5872D"/>
    <a:srgbClr val="F586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70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02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306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16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26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603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10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0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59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294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410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44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04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  <a:ea typeface="標楷體" pitchFamily="65" charset="-120"/>
              </a:rPr>
              <a:t>Research Motivation(One Page)</a:t>
            </a:r>
            <a:endParaRPr lang="zh-TW" altLang="en-US" sz="2400" b="1" dirty="0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Paper ID:		Title: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Author: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05467425-8A05-4CBB-8203-5D61DB157EC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Authors could apply this format or design your own slices for the poster presentation.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Please provide a ppt file includes research motivation,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research purpose, literature review, research methods, research results, conclusions and recommendations.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After receiving the admission notice, Please prepare an oral presentation (PPT) following the provided example and present it on the day of the conference.</a:t>
            </a: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C9DDD754-856F-4DAD-8D0F-79772FF59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5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  <a:ea typeface="標楷體" pitchFamily="65" charset="-120"/>
              </a:rPr>
              <a:t>Research Purpose (One Page)</a:t>
            </a:r>
            <a:endParaRPr lang="zh-TW" altLang="en-US" sz="2400" b="1" dirty="0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Paper ID:		Title: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Author:</a:t>
            </a: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E0CD85C2-0231-4443-A425-8C5BADC6E36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Authors could apply this format or design your own slices for the poster presentation.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Please provide a ppt file includes research motivation,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research purpose, literature review, research methods, research results, conclusions and recommendations.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After receiving the admission notice, Please prepare an oral presentation (PPT) following the provided example and present it on the day of the conference.</a:t>
            </a: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CDDBAB4-A1D9-4EAD-AC73-A8C3A9A6EB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726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  <a:ea typeface="標楷體" pitchFamily="65" charset="-120"/>
              </a:rPr>
              <a:t>Literature Review(Six Page)</a:t>
            </a:r>
            <a:endParaRPr lang="zh-TW" altLang="en-US" sz="2400" b="1" dirty="0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0" name="Rectangle 166">
            <a:extLst>
              <a:ext uri="{FF2B5EF4-FFF2-40B4-BE49-F238E27FC236}">
                <a16:creationId xmlns:a16="http://schemas.microsoft.com/office/drawing/2014/main" id="{5C1D3FEA-ADC4-4607-B6C3-3B0B2F217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Paper ID:		Title: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Author: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612F7DC0-0464-417F-B23B-4142FF3AB92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Authors could apply this format or design your own slices for the poster presentation.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Please provide a ppt file includes research motivation,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research purpose, literature review, research methods, research results, conclusions and recommendations.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After receiving the admission notice, Please prepare an oral presentation (PPT) following the provided example and present it on the day of the conference.</a:t>
            </a: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AFEBA6B-6912-4FE6-AAF6-113472AA0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10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  <a:ea typeface="標楷體" pitchFamily="65" charset="-120"/>
              </a:rPr>
              <a:t>Research Methods (Two Page)</a:t>
            </a:r>
            <a:endParaRPr lang="zh-TW" altLang="en-US" sz="2400" b="1" dirty="0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0" name="Rectangle 166">
            <a:extLst>
              <a:ext uri="{FF2B5EF4-FFF2-40B4-BE49-F238E27FC236}">
                <a16:creationId xmlns:a16="http://schemas.microsoft.com/office/drawing/2014/main" id="{B9829624-1BDB-46D6-B604-4E1507204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Paper ID:		Title: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Author: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FD8D351-64F5-4A95-8165-BFF714EC379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Authors could apply this format or design your own slices for the poster presentation.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Please provide a ppt file includes research motivation,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research purpose, literature review, research methods, research results, conclusions and recommendations.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After receiving the admission notice, Please prepare an oral presentation (PPT) following the provided example and present it on the day of the conference.</a:t>
            </a: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681AE6C4-65C8-481F-945E-149560BE8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282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  <a:ea typeface="標楷體" pitchFamily="65" charset="-120"/>
              </a:rPr>
              <a:t>Research Results(Six Page)</a:t>
            </a:r>
            <a:endParaRPr lang="zh-TW" altLang="en-US" sz="2400" b="1" dirty="0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0" name="Rectangle 166">
            <a:extLst>
              <a:ext uri="{FF2B5EF4-FFF2-40B4-BE49-F238E27FC236}">
                <a16:creationId xmlns:a16="http://schemas.microsoft.com/office/drawing/2014/main" id="{2E584E16-ED4E-494E-9CBB-E30CBCB4C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Paper ID:		Title: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Author: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C26240A4-0C86-46FA-9BA6-7CDC0F4B2EC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Authors could apply this format or design your own slices for the poster presentation.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Please provide a ppt file includes research motivation,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research purpose, literature review, research methods, research results, conclusions and recommendations.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After receiving the admission notice, Please prepare an oral presentation (PPT) following the provided example and present it on the day of the conference.</a:t>
            </a: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44013F3-4CD8-42E5-BBBD-C74B35188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28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  <a:ea typeface="標楷體" pitchFamily="65" charset="-120"/>
              </a:rPr>
              <a:t>Conclusions and Recommendations (Two Page)</a:t>
            </a:r>
            <a:endParaRPr lang="zh-TW" altLang="en-US" sz="2400" b="1" dirty="0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0" name="Rectangle 166">
            <a:extLst>
              <a:ext uri="{FF2B5EF4-FFF2-40B4-BE49-F238E27FC236}">
                <a16:creationId xmlns:a16="http://schemas.microsoft.com/office/drawing/2014/main" id="{5C1D3FEA-ADC4-4607-B6C3-3B0B2F217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Paper ID:		Title: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Author: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A9D4EF3F-FFEE-4FF5-8092-B7D631F787A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Authors could apply this format or design your own slices for the poster presentation.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Please provide a ppt file includes research motivation,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research purpose, literature review, research methods, research results, conclusions and recommendations.</a:t>
            </a:r>
          </a:p>
          <a:p>
            <a:pPr marL="274638" indent="-274638">
              <a:lnSpc>
                <a:spcPct val="8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After receiving the admission notice, Please prepare an oral presentation (PPT) following the provided example and present it on the day of the conference.</a:t>
            </a: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6BC9ED0F-213B-42AE-85F7-6C43C9EF4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89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499</Words>
  <Application>Microsoft Office PowerPoint</Application>
  <PresentationFormat>如螢幕大小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HsuanYu</dc:creator>
  <cp:lastModifiedBy>蔡怡惠</cp:lastModifiedBy>
  <cp:revision>62</cp:revision>
  <dcterms:created xsi:type="dcterms:W3CDTF">2014-08-15T11:33:36Z</dcterms:created>
  <dcterms:modified xsi:type="dcterms:W3CDTF">2025-02-19T06:31:45Z</dcterms:modified>
</cp:coreProperties>
</file>